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3" r:id="rId4"/>
    <p:sldId id="257" r:id="rId5"/>
    <p:sldId id="262" r:id="rId6"/>
    <p:sldId id="258" r:id="rId7"/>
    <p:sldId id="259" r:id="rId8"/>
    <p:sldId id="266" r:id="rId9"/>
    <p:sldId id="260" r:id="rId10"/>
    <p:sldId id="261" r:id="rId11"/>
    <p:sldId id="267" r:id="rId12"/>
    <p:sldId id="268" r:id="rId13"/>
    <p:sldId id="269" r:id="rId14"/>
    <p:sldId id="270" r:id="rId15"/>
    <p:sldId id="273" r:id="rId16"/>
    <p:sldId id="271" r:id="rId17"/>
    <p:sldId id="272" r:id="rId18"/>
    <p:sldId id="281" r:id="rId19"/>
    <p:sldId id="274" r:id="rId20"/>
    <p:sldId id="278" r:id="rId21"/>
    <p:sldId id="277" r:id="rId22"/>
    <p:sldId id="288" r:id="rId23"/>
    <p:sldId id="279" r:id="rId24"/>
    <p:sldId id="280" r:id="rId25"/>
    <p:sldId id="282" r:id="rId26"/>
    <p:sldId id="287" r:id="rId27"/>
    <p:sldId id="283" r:id="rId28"/>
    <p:sldId id="284" r:id="rId29"/>
    <p:sldId id="285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C93D-80FD-4BD8-B71A-EC2B371DC38B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021C8-2116-470D-9710-DDBD8FCD3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4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C93D-80FD-4BD8-B71A-EC2B371DC38B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021C8-2116-470D-9710-DDBD8FCD3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11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C93D-80FD-4BD8-B71A-EC2B371DC38B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021C8-2116-470D-9710-DDBD8FCD3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4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C93D-80FD-4BD8-B71A-EC2B371DC38B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021C8-2116-470D-9710-DDBD8FCD3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446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C93D-80FD-4BD8-B71A-EC2B371DC38B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021C8-2116-470D-9710-DDBD8FCD3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816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C93D-80FD-4BD8-B71A-EC2B371DC38B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021C8-2116-470D-9710-DDBD8FCD3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74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C93D-80FD-4BD8-B71A-EC2B371DC38B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021C8-2116-470D-9710-DDBD8FCD3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84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C93D-80FD-4BD8-B71A-EC2B371DC38B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021C8-2116-470D-9710-DDBD8FCD3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01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C93D-80FD-4BD8-B71A-EC2B371DC38B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021C8-2116-470D-9710-DDBD8FCD3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11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C93D-80FD-4BD8-B71A-EC2B371DC38B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021C8-2116-470D-9710-DDBD8FCD3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160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C93D-80FD-4BD8-B71A-EC2B371DC38B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021C8-2116-470D-9710-DDBD8FCD3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32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9C93D-80FD-4BD8-B71A-EC2B371DC38B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021C8-2116-470D-9710-DDBD8FCD3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30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321-31\Desktop\front_end\팀프로젝트\레이아웃\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08" y="1603065"/>
            <a:ext cx="6399998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763688" y="2276872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147074" y="2060848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48264" y="764704"/>
            <a:ext cx="2016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err="1" smtClean="0"/>
              <a:t>바르미</a:t>
            </a:r>
            <a:r>
              <a:rPr lang="ko-KR" altLang="en-US" sz="1000" dirty="0" smtClean="0"/>
              <a:t> 이미지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클릭 시 </a:t>
            </a:r>
            <a:r>
              <a:rPr lang="ko-KR" altLang="en-US" sz="1000" dirty="0" err="1" smtClean="0"/>
              <a:t>팝업창</a:t>
            </a:r>
            <a:r>
              <a:rPr lang="ko-KR" altLang="en-US" sz="1000" dirty="0" smtClean="0"/>
              <a:t> 이 실행됨</a:t>
            </a:r>
            <a:r>
              <a:rPr lang="en-US" altLang="ko-KR" sz="1000" dirty="0" smtClean="0"/>
              <a:t>)</a:t>
            </a:r>
          </a:p>
          <a:p>
            <a:pPr marL="228600" indent="-228600">
              <a:buAutoNum type="arabicPeriod"/>
            </a:pPr>
            <a:endParaRPr lang="en-US" altLang="ko-KR" sz="1000" dirty="0" smtClean="0"/>
          </a:p>
          <a:p>
            <a:pPr marL="228600" indent="-228600">
              <a:buAutoNum type="arabicPeriod"/>
            </a:pPr>
            <a:r>
              <a:rPr lang="ko-KR" altLang="en-US" sz="1000" dirty="0" smtClean="0"/>
              <a:t>슬로건을 담은 팝업 창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7654490" y="12183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페이지 설명</a:t>
            </a:r>
            <a:endParaRPr lang="en-US" altLang="ko-KR" sz="11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6948264" y="836712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948264" y="125606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96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54" y="1575000"/>
            <a:ext cx="6453478" cy="37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092280" y="692696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80312" y="692696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BGM </a:t>
            </a:r>
            <a:r>
              <a:rPr lang="ko-KR" altLang="en-US" sz="1000" dirty="0" smtClean="0"/>
              <a:t>동작 버튼</a:t>
            </a:r>
            <a:endParaRPr lang="en-US" altLang="ko-KR" sz="1000" dirty="0" smtClean="0"/>
          </a:p>
          <a:p>
            <a:r>
              <a:rPr lang="ko-KR" altLang="en-US" sz="1000" dirty="0" smtClean="0"/>
              <a:t>버튼 누를 시 </a:t>
            </a:r>
            <a:r>
              <a:rPr lang="en-US" altLang="ko-KR" sz="1000" dirty="0" smtClean="0"/>
              <a:t>BGM </a:t>
            </a:r>
            <a:r>
              <a:rPr lang="ko-KR" altLang="en-US" sz="1000" dirty="0" smtClean="0"/>
              <a:t>재생</a:t>
            </a:r>
            <a:endParaRPr lang="en-US" altLang="ko-KR" sz="1000" dirty="0" smtClean="0"/>
          </a:p>
          <a:p>
            <a:r>
              <a:rPr lang="ko-KR" altLang="en-US" sz="1000" dirty="0" smtClean="0"/>
              <a:t>다시 한번 누를 시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정지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5153544" y="1579904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54490" y="121831"/>
            <a:ext cx="1489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신데렐라 </a:t>
            </a:r>
            <a:r>
              <a:rPr lang="en-US" altLang="ko-KR" sz="1100" dirty="0"/>
              <a:t>4</a:t>
            </a:r>
            <a:r>
              <a:rPr lang="ko-KR" altLang="en-US" sz="1100" dirty="0" smtClean="0"/>
              <a:t>번 페이지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74161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0532"/>
            <a:ext cx="9144000" cy="1316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834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48" y="1575000"/>
            <a:ext cx="6413512" cy="37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83507" y="165009"/>
            <a:ext cx="1403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백설공주 </a:t>
            </a:r>
            <a:r>
              <a:rPr lang="en-US" altLang="ko-KR" sz="1000" dirty="0" smtClean="0"/>
              <a:t>1</a:t>
            </a:r>
            <a:r>
              <a:rPr lang="ko-KR" altLang="en-US" sz="1000" dirty="0" err="1" smtClean="0"/>
              <a:t>번페이지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2310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81" y="1575000"/>
            <a:ext cx="6394347" cy="37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83507" y="165009"/>
            <a:ext cx="1403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백설공주 </a:t>
            </a:r>
            <a:r>
              <a:rPr lang="en-US" altLang="ko-KR" sz="1000" dirty="0" smtClean="0"/>
              <a:t>2</a:t>
            </a:r>
            <a:r>
              <a:rPr lang="ko-KR" altLang="en-US" sz="1000" dirty="0" err="1" smtClean="0"/>
              <a:t>번페이지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8383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575000"/>
            <a:ext cx="6432991" cy="37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52320" y="606438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클릭시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청사과</a:t>
            </a:r>
            <a:r>
              <a:rPr lang="ko-KR" altLang="en-US" sz="1000" dirty="0" smtClean="0"/>
              <a:t> 효능에 대한 </a:t>
            </a:r>
            <a:r>
              <a:rPr lang="ko-KR" altLang="en-US" sz="1000" dirty="0" err="1" smtClean="0"/>
              <a:t>팝업창</a:t>
            </a:r>
            <a:r>
              <a:rPr lang="ko-KR" altLang="en-US" sz="1000" dirty="0" smtClean="0"/>
              <a:t> 오픈</a:t>
            </a:r>
            <a:endParaRPr lang="ko-KR" alt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7452320" y="113701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클릭시</a:t>
            </a:r>
            <a:r>
              <a:rPr lang="ko-KR" altLang="en-US" sz="1000" dirty="0" smtClean="0"/>
              <a:t> 사과 효능에 대한 </a:t>
            </a:r>
            <a:r>
              <a:rPr lang="ko-KR" altLang="en-US" sz="1000" dirty="0" err="1" smtClean="0"/>
              <a:t>팝업창</a:t>
            </a:r>
            <a:r>
              <a:rPr lang="ko-KR" altLang="en-US" sz="1000" dirty="0" smtClean="0"/>
              <a:t> 오픈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7683507" y="165009"/>
            <a:ext cx="1403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백설공주 </a:t>
            </a:r>
            <a:r>
              <a:rPr lang="en-US" altLang="ko-KR" sz="1000" dirty="0" smtClean="0"/>
              <a:t>3</a:t>
            </a:r>
            <a:r>
              <a:rPr lang="ko-KR" altLang="en-US" sz="1000" dirty="0" err="1" smtClean="0"/>
              <a:t>번페이지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4716016" y="2492896"/>
            <a:ext cx="288032" cy="302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39752" y="3277859"/>
            <a:ext cx="288032" cy="302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83845" y="655352"/>
            <a:ext cx="288032" cy="302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83845" y="1220792"/>
            <a:ext cx="288032" cy="302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53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575000"/>
            <a:ext cx="6456015" cy="37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69173" y="188639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백설공주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번 팝업</a:t>
            </a:r>
            <a:endParaRPr lang="ko-KR" altLang="en-US" sz="1000" dirty="0"/>
          </a:p>
        </p:txBody>
      </p:sp>
      <p:sp>
        <p:nvSpPr>
          <p:cNvPr id="7" name="직사각형 6"/>
          <p:cNvSpPr/>
          <p:nvPr/>
        </p:nvSpPr>
        <p:spPr>
          <a:xfrm>
            <a:off x="7092280" y="692696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0312" y="692696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팝업버튼</a:t>
            </a:r>
            <a:endParaRPr lang="en-US" altLang="ko-KR" sz="1000" dirty="0" smtClean="0"/>
          </a:p>
          <a:p>
            <a:r>
              <a:rPr lang="ko-KR" altLang="en-US" sz="1000" dirty="0" smtClean="0"/>
              <a:t>누를 시 </a:t>
            </a:r>
            <a:r>
              <a:rPr lang="ko-KR" altLang="en-US" sz="1000" dirty="0" err="1" smtClean="0"/>
              <a:t>팝업창</a:t>
            </a:r>
            <a:r>
              <a:rPr lang="ko-KR" altLang="en-US" sz="1000" dirty="0" smtClean="0"/>
              <a:t> 닫기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4499992" y="2204864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5696" y="2780928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092280" y="1642096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2320" y="1626997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팝업 창</a:t>
            </a:r>
            <a:endParaRPr lang="en-US" altLang="ko-KR" sz="1000" dirty="0" smtClean="0"/>
          </a:p>
          <a:p>
            <a:r>
              <a:rPr lang="ko-KR" altLang="en-US" sz="1000" dirty="0" smtClean="0"/>
              <a:t>사과에 대한 부가적인 설명이 들어가 있는 팝업 영역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8952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75000"/>
            <a:ext cx="6457139" cy="37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16773" y="692696"/>
            <a:ext cx="1440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클릭시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사과팩</a:t>
            </a:r>
            <a:r>
              <a:rPr lang="ko-KR" altLang="en-US" sz="1000" dirty="0" smtClean="0"/>
              <a:t> 만드는 방법에 대한 </a:t>
            </a:r>
            <a:r>
              <a:rPr lang="ko-KR" altLang="en-US" sz="1000" dirty="0" err="1" smtClean="0"/>
              <a:t>팝업창</a:t>
            </a:r>
            <a:r>
              <a:rPr lang="ko-KR" altLang="en-US" sz="1000" dirty="0" smtClean="0"/>
              <a:t> 오픈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7654265" y="110799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백설공주 </a:t>
            </a:r>
            <a:r>
              <a:rPr lang="en-US" altLang="ko-KR" sz="1000" dirty="0" smtClean="0"/>
              <a:t>4</a:t>
            </a:r>
            <a:r>
              <a:rPr lang="ko-KR" altLang="en-US" sz="1000" dirty="0" err="1" smtClean="0"/>
              <a:t>번페이지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7020272" y="818554"/>
            <a:ext cx="288032" cy="302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44008" y="2420888"/>
            <a:ext cx="288032" cy="302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66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575000"/>
            <a:ext cx="6475257" cy="37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669173" y="188639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백설공주</a:t>
            </a:r>
            <a:r>
              <a:rPr lang="en-US" altLang="ko-KR" sz="1000" dirty="0" smtClean="0"/>
              <a:t>4</a:t>
            </a:r>
            <a:r>
              <a:rPr lang="ko-KR" altLang="en-US" sz="1000" dirty="0" smtClean="0"/>
              <a:t>번 팝업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7092280" y="692696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80312" y="692696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팝업버튼</a:t>
            </a:r>
            <a:endParaRPr lang="en-US" altLang="ko-KR" sz="1000" dirty="0" smtClean="0"/>
          </a:p>
          <a:p>
            <a:r>
              <a:rPr lang="ko-KR" altLang="en-US" sz="1000" dirty="0" smtClean="0"/>
              <a:t>누를 시 </a:t>
            </a:r>
            <a:r>
              <a:rPr lang="ko-KR" altLang="en-US" sz="1000" dirty="0" err="1" smtClean="0"/>
              <a:t>팝업창</a:t>
            </a:r>
            <a:r>
              <a:rPr lang="ko-KR" altLang="en-US" sz="1000" dirty="0" smtClean="0"/>
              <a:t> 닫기</a:t>
            </a:r>
            <a:endParaRPr lang="ko-KR" altLang="en-US" sz="1000" dirty="0"/>
          </a:p>
        </p:txBody>
      </p:sp>
      <p:sp>
        <p:nvSpPr>
          <p:cNvPr id="14" name="직사각형 13"/>
          <p:cNvSpPr/>
          <p:nvPr/>
        </p:nvSpPr>
        <p:spPr>
          <a:xfrm>
            <a:off x="4499992" y="2204864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35696" y="2780928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92280" y="1642096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52320" y="1626997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팝업 창</a:t>
            </a:r>
            <a:endParaRPr lang="en-US" altLang="ko-KR" sz="1000" dirty="0" smtClean="0"/>
          </a:p>
          <a:p>
            <a:r>
              <a:rPr lang="ko-KR" altLang="en-US" sz="1000" dirty="0" smtClean="0"/>
              <a:t>사과에 대한 부가적인 설명이 들어가 있는 팝업 영역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1896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8920"/>
            <a:ext cx="9144000" cy="1380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0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9000"/>
            <a:ext cx="6510878" cy="37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54265" y="110799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라푼젤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1</a:t>
            </a:r>
            <a:r>
              <a:rPr lang="ko-KR" altLang="en-US" sz="1000" dirty="0" err="1" smtClean="0"/>
              <a:t>번페이지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3320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321-31\Desktop\front_end\팀프로젝트\레이아웃\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06297"/>
            <a:ext cx="6480720" cy="364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483768" y="2492896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976966" y="892751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6296" y="800708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펼쳐진 책을 클릭하면 메뉴 페이지로 이동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654490" y="121831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메인페이지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417539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59" y="1536998"/>
            <a:ext cx="6572647" cy="378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54265" y="110799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라푼젤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2</a:t>
            </a:r>
            <a:r>
              <a:rPr lang="ko-KR" altLang="en-US" sz="1000" dirty="0" err="1" smtClean="0"/>
              <a:t>번페이지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116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83" y="1484784"/>
            <a:ext cx="6582957" cy="382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08305" y="618655"/>
            <a:ext cx="183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양배추 </a:t>
            </a:r>
            <a:r>
              <a:rPr lang="ko-KR" altLang="en-US" sz="1000" dirty="0" err="1" smtClean="0"/>
              <a:t>클릭시</a:t>
            </a:r>
            <a:r>
              <a:rPr lang="ko-KR" altLang="en-US" sz="1000" dirty="0" smtClean="0"/>
              <a:t> 양배추 효능에 관한 </a:t>
            </a:r>
            <a:r>
              <a:rPr lang="ko-KR" altLang="en-US" sz="1000" dirty="0" err="1" smtClean="0"/>
              <a:t>팝업창</a:t>
            </a:r>
            <a:r>
              <a:rPr lang="ko-KR" altLang="en-US" sz="1000" dirty="0" smtClean="0"/>
              <a:t> 오픈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2915816" y="4005064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0273" y="674694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4265" y="110799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라푼젤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3</a:t>
            </a:r>
            <a:r>
              <a:rPr lang="ko-KR" altLang="en-US" sz="1000" dirty="0" err="1" smtClean="0"/>
              <a:t>번페이지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1423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29233"/>
            <a:ext cx="6624736" cy="384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092280" y="692696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80312" y="692696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팝업버튼</a:t>
            </a:r>
            <a:endParaRPr lang="en-US" altLang="ko-KR" sz="1000" dirty="0" smtClean="0"/>
          </a:p>
          <a:p>
            <a:r>
              <a:rPr lang="ko-KR" altLang="en-US" sz="1000" dirty="0" smtClean="0"/>
              <a:t>누를 시 </a:t>
            </a:r>
            <a:r>
              <a:rPr lang="ko-KR" altLang="en-US" sz="1000" dirty="0" err="1" smtClean="0"/>
              <a:t>팝업창</a:t>
            </a:r>
            <a:r>
              <a:rPr lang="ko-KR" altLang="en-US" sz="1000" dirty="0" smtClean="0"/>
              <a:t> 닫기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4499992" y="2204864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5696" y="2780928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2280" y="1642096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2320" y="1626997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팝업 창</a:t>
            </a:r>
            <a:endParaRPr lang="en-US" altLang="ko-KR" sz="1000" dirty="0" smtClean="0"/>
          </a:p>
          <a:p>
            <a:r>
              <a:rPr lang="ko-KR" altLang="en-US" sz="1000" dirty="0" smtClean="0"/>
              <a:t>양배추에 대한 부가적인 설명이 들어가 있는 팝업 영역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7654490" y="121831"/>
            <a:ext cx="12073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라푼</a:t>
            </a:r>
            <a:r>
              <a:rPr lang="ko-KR" altLang="en-US" sz="1100" dirty="0" err="1"/>
              <a:t>젤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3</a:t>
            </a:r>
            <a:r>
              <a:rPr lang="ko-KR" altLang="en-US" sz="1100" dirty="0" smtClean="0"/>
              <a:t>번 팝업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341580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38" y="1540747"/>
            <a:ext cx="6543451" cy="3776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54265" y="110799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라푼젤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4</a:t>
            </a:r>
            <a:r>
              <a:rPr lang="ko-KR" altLang="en-US" sz="1000" dirty="0" err="1" smtClean="0"/>
              <a:t>번페이지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6931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77" y="2734108"/>
            <a:ext cx="9144000" cy="1389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754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34" y="1528551"/>
            <a:ext cx="6588224" cy="3800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54265" y="110799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인어공</a:t>
            </a:r>
            <a:r>
              <a:rPr lang="ko-KR" altLang="en-US" sz="1000"/>
              <a:t>주</a:t>
            </a:r>
            <a:r>
              <a:rPr lang="ko-KR" altLang="en-US" sz="1000" smtClean="0"/>
              <a:t> </a:t>
            </a:r>
            <a:r>
              <a:rPr lang="en-US" altLang="ko-KR" sz="1000" dirty="0" smtClean="0"/>
              <a:t>1</a:t>
            </a:r>
            <a:r>
              <a:rPr lang="ko-KR" altLang="en-US" sz="1000" dirty="0" err="1" smtClean="0"/>
              <a:t>번페이지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7308305" y="618655"/>
            <a:ext cx="183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조개 </a:t>
            </a:r>
            <a:r>
              <a:rPr lang="ko-KR" altLang="en-US" sz="1000" dirty="0" err="1" smtClean="0"/>
              <a:t>클릭시</a:t>
            </a:r>
            <a:r>
              <a:rPr lang="ko-KR" altLang="en-US" sz="1000" dirty="0" smtClean="0"/>
              <a:t> 양배추 효능에 관한 </a:t>
            </a:r>
            <a:r>
              <a:rPr lang="ko-KR" altLang="en-US" sz="1000" dirty="0" err="1" smtClean="0"/>
              <a:t>팝업창</a:t>
            </a:r>
            <a:r>
              <a:rPr lang="ko-KR" altLang="en-US" sz="1000" dirty="0" smtClean="0"/>
              <a:t> 오픈</a:t>
            </a:r>
            <a:endParaRPr lang="ko-KR" altLang="en-US" sz="1000" dirty="0"/>
          </a:p>
        </p:txBody>
      </p:sp>
      <p:sp>
        <p:nvSpPr>
          <p:cNvPr id="7" name="직사각형 6"/>
          <p:cNvSpPr/>
          <p:nvPr/>
        </p:nvSpPr>
        <p:spPr>
          <a:xfrm>
            <a:off x="3419872" y="2924944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20273" y="674694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61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12" y="1536902"/>
            <a:ext cx="6588224" cy="3784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092280" y="692696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80312" y="692696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팝업버튼</a:t>
            </a:r>
            <a:endParaRPr lang="en-US" altLang="ko-KR" sz="1000" dirty="0" smtClean="0"/>
          </a:p>
          <a:p>
            <a:r>
              <a:rPr lang="ko-KR" altLang="en-US" sz="1000" dirty="0" smtClean="0"/>
              <a:t>누를 시 </a:t>
            </a:r>
            <a:r>
              <a:rPr lang="ko-KR" altLang="en-US" sz="1000" dirty="0" err="1" smtClean="0"/>
              <a:t>팝업창</a:t>
            </a:r>
            <a:r>
              <a:rPr lang="ko-KR" altLang="en-US" sz="1000" dirty="0" smtClean="0"/>
              <a:t> 닫기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4499992" y="2204864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5696" y="2780928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2280" y="1642096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2320" y="1626997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팝업 창</a:t>
            </a:r>
            <a:endParaRPr lang="en-US" altLang="ko-KR" sz="1000" dirty="0" smtClean="0"/>
          </a:p>
          <a:p>
            <a:r>
              <a:rPr lang="ko-KR" altLang="en-US" sz="1000" dirty="0" smtClean="0"/>
              <a:t>진주에 대한 부가적인 설명이 들어가 있는 팝업 영역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7654490" y="121831"/>
            <a:ext cx="12073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라푼</a:t>
            </a:r>
            <a:r>
              <a:rPr lang="ko-KR" altLang="en-US" sz="1100" dirty="0" err="1"/>
              <a:t>젤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번 팝업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97242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1532596"/>
            <a:ext cx="6588224" cy="379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54265" y="110799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인어공</a:t>
            </a:r>
            <a:r>
              <a:rPr lang="ko-KR" altLang="en-US" sz="1000" dirty="0"/>
              <a:t>주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2</a:t>
            </a:r>
            <a:r>
              <a:rPr lang="ko-KR" altLang="en-US" sz="1000" dirty="0" err="1" smtClean="0"/>
              <a:t>번페이지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5438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67" y="1538965"/>
            <a:ext cx="6557894" cy="3780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54265" y="110799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인어공</a:t>
            </a:r>
            <a:r>
              <a:rPr lang="ko-KR" altLang="en-US" sz="1000" dirty="0"/>
              <a:t>주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3</a:t>
            </a:r>
            <a:r>
              <a:rPr lang="ko-KR" altLang="en-US" sz="1000" dirty="0" err="1" smtClean="0"/>
              <a:t>번페이지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5438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5357"/>
            <a:ext cx="6516216" cy="3747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54265" y="110799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인어공</a:t>
            </a:r>
            <a:r>
              <a:rPr lang="ko-KR" altLang="en-US" sz="1000" dirty="0"/>
              <a:t>주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4</a:t>
            </a:r>
            <a:r>
              <a:rPr lang="ko-KR" altLang="en-US" sz="1000" dirty="0" err="1" smtClean="0"/>
              <a:t>번페이지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5438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321-31\Desktop\front_end\팀프로젝트\레이아웃\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32" y="1606500"/>
            <a:ext cx="6480000" cy="36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799692" y="3212976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843808" y="3220177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851920" y="3169315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860032" y="3169315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948264" y="720378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64288" y="636657"/>
            <a:ext cx="17281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백설공주 이야기로 이동하는 아이콘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마우스 오버</a:t>
            </a:r>
            <a:r>
              <a:rPr lang="en-US" altLang="ko-KR" sz="1000" dirty="0" smtClean="0"/>
              <a:t>-</a:t>
            </a:r>
            <a:r>
              <a:rPr lang="ko-KR" altLang="en-US" sz="1000" dirty="0" err="1" smtClean="0"/>
              <a:t>말풍선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6948264" y="1491107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36296" y="1399064"/>
            <a:ext cx="17281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인어공주 이야기로 이동하는 아이콘</a:t>
            </a:r>
            <a:r>
              <a:rPr lang="en-US" altLang="ko-KR" sz="1000" dirty="0"/>
              <a:t> (</a:t>
            </a:r>
            <a:r>
              <a:rPr lang="ko-KR" altLang="en-US" sz="1000" dirty="0"/>
              <a:t>마우스 오버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말풍선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6948264" y="2296907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36296" y="2204864"/>
            <a:ext cx="17281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라푼젤이야기로</a:t>
            </a:r>
            <a:r>
              <a:rPr lang="ko-KR" altLang="en-US" sz="1000" dirty="0" smtClean="0"/>
              <a:t> 이동하는 아이콘</a:t>
            </a:r>
            <a:r>
              <a:rPr lang="en-US" altLang="ko-KR" sz="1000" dirty="0"/>
              <a:t> (</a:t>
            </a:r>
            <a:r>
              <a:rPr lang="ko-KR" altLang="en-US" sz="1000" dirty="0"/>
              <a:t>마우스 오버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말풍선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3" name="직사각형 12"/>
          <p:cNvSpPr/>
          <p:nvPr/>
        </p:nvSpPr>
        <p:spPr>
          <a:xfrm>
            <a:off x="6948264" y="2895952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36296" y="2803909"/>
            <a:ext cx="17281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신데렐라 이야기로 이동하는 아이콘</a:t>
            </a:r>
            <a:r>
              <a:rPr lang="en-US" altLang="ko-KR" sz="1000" dirty="0"/>
              <a:t> (</a:t>
            </a:r>
            <a:r>
              <a:rPr lang="ko-KR" altLang="en-US" sz="1000" dirty="0"/>
              <a:t>마우스 오버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말풍선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5" name="직사각형 14"/>
          <p:cNvSpPr/>
          <p:nvPr/>
        </p:nvSpPr>
        <p:spPr>
          <a:xfrm>
            <a:off x="5868144" y="1953062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948264" y="3562857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93396" y="3468312"/>
            <a:ext cx="17281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공주를 마우스 오버 시 보이는 </a:t>
            </a:r>
            <a:r>
              <a:rPr lang="ko-KR" altLang="en-US" sz="1000" dirty="0" err="1" smtClean="0"/>
              <a:t>말풍선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각 이야기의 주제가 담긴 텍스트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4283968" y="2457438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971556" y="423119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16688" y="4136649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새 아이콘 클릭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조원소개 텍스트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7654490" y="12183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메뉴 페이지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106830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6621"/>
            <a:ext cx="9144000" cy="130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15616" y="4941168"/>
            <a:ext cx="6984776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4</a:t>
            </a:r>
            <a:r>
              <a:rPr lang="ko-KR" altLang="en-US" dirty="0" smtClean="0"/>
              <a:t>까지 스크롤로 이동</a:t>
            </a:r>
            <a:r>
              <a:rPr lang="en-US" altLang="ko-KR" dirty="0" smtClean="0"/>
              <a:t>(</a:t>
            </a:r>
            <a:r>
              <a:rPr lang="ko-KR" altLang="en-US" dirty="0" smtClean="0"/>
              <a:t>각 페이지 모두 적용 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9592" y="2578609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527884" y="2574160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544108" y="2547524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122755" y="2578609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55576" y="476672"/>
            <a:ext cx="2088232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신데렐라 이야기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11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67141"/>
            <a:ext cx="6480000" cy="3723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11560" y="3268250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292080" y="1772816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92080" y="2181238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228184" y="2080883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948264" y="720378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64288" y="636657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신데렐라가 걸어가는 형태로 이야기의 주인공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6948264" y="1491107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36296" y="1399064"/>
            <a:ext cx="1728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바르미</a:t>
            </a:r>
            <a:r>
              <a:rPr lang="ko-KR" altLang="en-US" sz="1000" dirty="0" smtClean="0"/>
              <a:t> 캐릭터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메뉴아이콘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236296" y="2145036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바르미</a:t>
            </a:r>
            <a:r>
              <a:rPr lang="ko-KR" altLang="en-US" sz="1000" dirty="0" smtClean="0"/>
              <a:t> 캐릭터 클릭 시 나오는 메뉴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6948264" y="2803909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36296" y="2803909"/>
            <a:ext cx="1728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로고</a:t>
            </a:r>
            <a:r>
              <a:rPr lang="en-US" altLang="ko-KR" sz="1000" dirty="0" smtClean="0"/>
              <a:t>- </a:t>
            </a:r>
            <a:r>
              <a:rPr lang="ko-KR" altLang="en-US" sz="1000" dirty="0" err="1" smtClean="0"/>
              <a:t>메인페이지로의</a:t>
            </a:r>
            <a:r>
              <a:rPr lang="ko-KR" altLang="en-US" sz="1000" dirty="0" smtClean="0"/>
              <a:t> 이동</a:t>
            </a:r>
            <a:endParaRPr lang="ko-KR" altLang="en-US" sz="1000" dirty="0"/>
          </a:p>
        </p:txBody>
      </p:sp>
      <p:sp>
        <p:nvSpPr>
          <p:cNvPr id="14" name="직사각형 13"/>
          <p:cNvSpPr/>
          <p:nvPr/>
        </p:nvSpPr>
        <p:spPr>
          <a:xfrm>
            <a:off x="6221575" y="4293096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948264" y="2145036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948264" y="3206419"/>
            <a:ext cx="216024" cy="216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36296" y="3204919"/>
            <a:ext cx="1728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Sns</a:t>
            </a:r>
            <a:r>
              <a:rPr lang="ko-KR" altLang="en-US" sz="1000" dirty="0" smtClean="0"/>
              <a:t>박스</a:t>
            </a:r>
            <a:r>
              <a:rPr lang="en-US" altLang="ko-KR" sz="1000" dirty="0" smtClean="0"/>
              <a:t>- </a:t>
            </a:r>
            <a:r>
              <a:rPr lang="en-US" altLang="ko-KR" sz="1000" dirty="0" err="1" smtClean="0"/>
              <a:t>sns</a:t>
            </a:r>
            <a:r>
              <a:rPr lang="ko-KR" altLang="en-US" sz="1000" dirty="0" smtClean="0"/>
              <a:t>로 이동</a:t>
            </a:r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7654490" y="12183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고정 페이지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116912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82700"/>
            <a:ext cx="6544362" cy="37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292080" y="1592796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92280" y="692696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80312" y="692696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BGM </a:t>
            </a:r>
            <a:r>
              <a:rPr lang="ko-KR" altLang="en-US" sz="1000" dirty="0" smtClean="0"/>
              <a:t>동작 버튼</a:t>
            </a:r>
            <a:endParaRPr lang="en-US" altLang="ko-KR" sz="1000" dirty="0" smtClean="0"/>
          </a:p>
          <a:p>
            <a:r>
              <a:rPr lang="ko-KR" altLang="en-US" sz="1000" dirty="0" smtClean="0"/>
              <a:t>버튼 누를 시 </a:t>
            </a:r>
            <a:r>
              <a:rPr lang="en-US" altLang="ko-KR" sz="1000" dirty="0" smtClean="0"/>
              <a:t>BGM </a:t>
            </a:r>
            <a:r>
              <a:rPr lang="ko-KR" altLang="en-US" sz="1000" dirty="0" smtClean="0"/>
              <a:t>재생</a:t>
            </a:r>
            <a:endParaRPr lang="en-US" altLang="ko-KR" sz="1000" dirty="0" smtClean="0"/>
          </a:p>
          <a:p>
            <a:r>
              <a:rPr lang="ko-KR" altLang="en-US" sz="1000" dirty="0" smtClean="0"/>
              <a:t>다시 한번 누를 시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정지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7654490" y="121831"/>
            <a:ext cx="1489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신데렐라 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번 페이지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92985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565711"/>
            <a:ext cx="6447697" cy="37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53544" y="1579904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59832" y="3311699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92280" y="692696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2280" y="1642096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0312" y="692696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BGM </a:t>
            </a:r>
            <a:r>
              <a:rPr lang="ko-KR" altLang="en-US" sz="1000" dirty="0" smtClean="0"/>
              <a:t>동작 버튼</a:t>
            </a:r>
            <a:endParaRPr lang="en-US" altLang="ko-KR" sz="1000" dirty="0" smtClean="0"/>
          </a:p>
          <a:p>
            <a:r>
              <a:rPr lang="ko-KR" altLang="en-US" sz="1000" dirty="0" smtClean="0"/>
              <a:t>버튼 누를 시 </a:t>
            </a:r>
            <a:r>
              <a:rPr lang="en-US" altLang="ko-KR" sz="1000" dirty="0" smtClean="0"/>
              <a:t>BGM </a:t>
            </a:r>
            <a:r>
              <a:rPr lang="ko-KR" altLang="en-US" sz="1000" dirty="0" smtClean="0"/>
              <a:t>재생</a:t>
            </a:r>
            <a:endParaRPr lang="en-US" altLang="ko-KR" sz="1000" dirty="0" smtClean="0"/>
          </a:p>
          <a:p>
            <a:r>
              <a:rPr lang="ko-KR" altLang="en-US" sz="1000" dirty="0" smtClean="0"/>
              <a:t>다시 한번 누를 시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정지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7452320" y="1626997"/>
            <a:ext cx="15841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팝업 버튼</a:t>
            </a:r>
            <a:endParaRPr lang="en-US" altLang="ko-KR" sz="1000" dirty="0" smtClean="0"/>
          </a:p>
          <a:p>
            <a:r>
              <a:rPr lang="ko-KR" altLang="en-US" sz="1000" dirty="0" smtClean="0"/>
              <a:t>클릭 시 </a:t>
            </a:r>
            <a:r>
              <a:rPr lang="ko-KR" altLang="en-US" sz="1000" dirty="0" err="1" smtClean="0"/>
              <a:t>팝업창</a:t>
            </a:r>
            <a:r>
              <a:rPr lang="ko-KR" altLang="en-US" sz="1000" dirty="0" smtClean="0"/>
              <a:t> 동작</a:t>
            </a:r>
            <a:endParaRPr lang="en-US" altLang="ko-KR" sz="1000" dirty="0" smtClean="0"/>
          </a:p>
          <a:p>
            <a:r>
              <a:rPr lang="ko-KR" altLang="en-US" sz="1000" dirty="0" smtClean="0"/>
              <a:t>호박의 효능에 대해서 부가적인 설명이 들어가는 부분이다</a:t>
            </a:r>
            <a:r>
              <a:rPr lang="en-US" altLang="ko-KR" sz="1000" dirty="0" smtClean="0"/>
              <a:t>. 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654490" y="121831"/>
            <a:ext cx="1489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신데렐라 </a:t>
            </a:r>
            <a:r>
              <a:rPr lang="en-US" altLang="ko-KR" sz="1100" dirty="0"/>
              <a:t>2</a:t>
            </a:r>
            <a:r>
              <a:rPr lang="ko-KR" altLang="en-US" sz="1100" dirty="0" smtClean="0"/>
              <a:t>번 페이지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383654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600849"/>
            <a:ext cx="6425591" cy="37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092280" y="692696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80312" y="692696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팝업버튼</a:t>
            </a:r>
            <a:endParaRPr lang="en-US" altLang="ko-KR" sz="1000" dirty="0" smtClean="0"/>
          </a:p>
          <a:p>
            <a:r>
              <a:rPr lang="ko-KR" altLang="en-US" sz="1000" dirty="0" smtClean="0"/>
              <a:t>누를 시 </a:t>
            </a:r>
            <a:r>
              <a:rPr lang="ko-KR" altLang="en-US" sz="1000" dirty="0" err="1" smtClean="0"/>
              <a:t>팝업창</a:t>
            </a:r>
            <a:r>
              <a:rPr lang="ko-KR" altLang="en-US" sz="1000" dirty="0" smtClean="0"/>
              <a:t> 닫기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4499992" y="2204864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5696" y="2780928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2280" y="1642096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2320" y="1626997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팝업 창</a:t>
            </a:r>
            <a:endParaRPr lang="en-US" altLang="ko-KR" sz="1000" dirty="0" smtClean="0"/>
          </a:p>
          <a:p>
            <a:r>
              <a:rPr lang="ko-KR" altLang="en-US" sz="1000" dirty="0" smtClean="0"/>
              <a:t>호박에 대한 부가적인 설명이 들어가 있는 팝업 영역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7654490" y="121831"/>
            <a:ext cx="13484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신데렐라 </a:t>
            </a:r>
            <a:r>
              <a:rPr lang="en-US" altLang="ko-KR" sz="1100" dirty="0"/>
              <a:t>2</a:t>
            </a:r>
            <a:r>
              <a:rPr lang="ko-KR" altLang="en-US" sz="1100" dirty="0" smtClean="0"/>
              <a:t>번 팝업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420621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75000"/>
            <a:ext cx="6467229" cy="37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153544" y="1579904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92280" y="692696"/>
            <a:ext cx="21602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80312" y="692696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BGM </a:t>
            </a:r>
            <a:r>
              <a:rPr lang="ko-KR" altLang="en-US" sz="1000" dirty="0" smtClean="0"/>
              <a:t>동작 버튼</a:t>
            </a:r>
            <a:endParaRPr lang="en-US" altLang="ko-KR" sz="1000" dirty="0" smtClean="0"/>
          </a:p>
          <a:p>
            <a:r>
              <a:rPr lang="ko-KR" altLang="en-US" sz="1000" dirty="0" smtClean="0"/>
              <a:t>버튼 누를 시 </a:t>
            </a:r>
            <a:r>
              <a:rPr lang="en-US" altLang="ko-KR" sz="1000" dirty="0" smtClean="0"/>
              <a:t>BGM </a:t>
            </a:r>
            <a:r>
              <a:rPr lang="ko-KR" altLang="en-US" sz="1000" dirty="0" smtClean="0"/>
              <a:t>재생</a:t>
            </a:r>
            <a:endParaRPr lang="en-US" altLang="ko-KR" sz="1000" dirty="0" smtClean="0"/>
          </a:p>
          <a:p>
            <a:r>
              <a:rPr lang="ko-KR" altLang="en-US" sz="1000" dirty="0" smtClean="0"/>
              <a:t>다시 한번 누를 시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정지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7654490" y="121831"/>
            <a:ext cx="1489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신데렐라 </a:t>
            </a:r>
            <a:r>
              <a:rPr lang="en-US" altLang="ko-KR" sz="1100" dirty="0"/>
              <a:t>3</a:t>
            </a:r>
            <a:r>
              <a:rPr lang="ko-KR" altLang="en-US" sz="1100" dirty="0" smtClean="0"/>
              <a:t>번 페이지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419486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448</Words>
  <Application>Microsoft Office PowerPoint</Application>
  <PresentationFormat>화면 슬라이드 쇼(4:3)</PresentationFormat>
  <Paragraphs>154</Paragraphs>
  <Slides>29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321-31</dc:creator>
  <cp:lastModifiedBy>321-31</cp:lastModifiedBy>
  <cp:revision>46</cp:revision>
  <dcterms:created xsi:type="dcterms:W3CDTF">2016-08-22T01:30:11Z</dcterms:created>
  <dcterms:modified xsi:type="dcterms:W3CDTF">2016-08-23T00:16:13Z</dcterms:modified>
</cp:coreProperties>
</file>